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70" r:id="rId5"/>
    <p:sldId id="268" r:id="rId6"/>
    <p:sldId id="271" r:id="rId7"/>
    <p:sldId id="261" r:id="rId8"/>
    <p:sldId id="272" r:id="rId9"/>
    <p:sldId id="267" r:id="rId10"/>
    <p:sldId id="273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421"/>
  </p:normalViewPr>
  <p:slideViewPr>
    <p:cSldViewPr snapToGrid="0" snapToObjects="1">
      <p:cViewPr varScale="1">
        <p:scale>
          <a:sx n="77" d="100"/>
          <a:sy n="77" d="100"/>
        </p:scale>
        <p:origin x="8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2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17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794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55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409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58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767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861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9810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73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506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022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2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404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Reading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2384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0815536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8747"/>
            <a:ext cx="10515600" cy="1325563"/>
          </a:xfrm>
        </p:spPr>
        <p:txBody>
          <a:bodyPr/>
          <a:lstStyle/>
          <a:p>
            <a:r>
              <a:rPr lang="en-US" b="1" dirty="0" smtClean="0"/>
              <a:t>Classification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8429"/>
            <a:ext cx="10515600" cy="4198534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classification</a:t>
            </a:r>
            <a:r>
              <a:rPr lang="en-US" sz="3600" dirty="0" smtClean="0"/>
              <a:t> question asks you to match phrases with the categories to which they refer. You click and drag the phrase under the category.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  Find the first category in the passage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Review the major points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Compare them with the answer choices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Drag the choices to the category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9623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313410"/>
          </a:xfrm>
        </p:spPr>
        <p:txBody>
          <a:bodyPr/>
          <a:lstStyle/>
          <a:p>
            <a:r>
              <a:rPr lang="en-US" b="1" dirty="0" smtClean="0"/>
              <a:t>2  Find the next category in the passage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13411"/>
            <a:ext cx="10515600" cy="4728615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Review the major points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Compare them with the answer choices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Drag the choices to the category</a:t>
            </a:r>
          </a:p>
        </p:txBody>
      </p:sp>
    </p:spTree>
    <p:extLst>
      <p:ext uri="{BB962C8B-B14F-4D97-AF65-F5344CB8AC3E}">
        <p14:creationId xmlns:p14="http://schemas.microsoft.com/office/powerpoint/2010/main" val="89712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  Eliminate answers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Exclude the following answer choices</a:t>
            </a:r>
          </a:p>
          <a:p>
            <a:pPr marL="0" indent="0">
              <a:buNone/>
            </a:pPr>
            <a:r>
              <a:rPr lang="en-US" sz="3600" dirty="0" smtClean="0"/>
              <a:t>   </a:t>
            </a:r>
            <a:r>
              <a:rPr lang="en-US" sz="3600" b="1" dirty="0" smtClean="0"/>
              <a:t>X</a:t>
            </a:r>
            <a:r>
              <a:rPr lang="en-US" sz="3600" dirty="0" smtClean="0"/>
              <a:t>	Not correct according to the passage</a:t>
            </a:r>
          </a:p>
          <a:p>
            <a:pPr marL="0" indent="0">
              <a:buNone/>
            </a:pPr>
            <a:r>
              <a:rPr lang="en-US" sz="3600" dirty="0" smtClean="0"/>
              <a:t>   </a:t>
            </a:r>
            <a:r>
              <a:rPr lang="en-US" sz="3600" b="1" dirty="0" smtClean="0"/>
              <a:t>X</a:t>
            </a:r>
            <a:r>
              <a:rPr lang="en-US" sz="3600" dirty="0" smtClean="0"/>
              <a:t> 	Not mentioned in the passage</a:t>
            </a:r>
          </a:p>
          <a:p>
            <a:pPr marL="0" indent="0">
              <a:buNone/>
            </a:pPr>
            <a:r>
              <a:rPr lang="en-US" sz="3600" dirty="0" smtClean="0"/>
              <a:t>   </a:t>
            </a:r>
            <a:r>
              <a:rPr lang="en-US" sz="3600" b="1" dirty="0" smtClean="0"/>
              <a:t>X</a:t>
            </a:r>
            <a:r>
              <a:rPr lang="en-US" sz="3600" dirty="0" smtClean="0"/>
              <a:t>	Not a major point from the passage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74284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79" y="2"/>
            <a:ext cx="11237421" cy="947650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379" y="665019"/>
            <a:ext cx="11853948" cy="5968538"/>
          </a:xfrm>
          <a:ln>
            <a:noFill/>
          </a:ln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b="1" i="1" dirty="0" smtClean="0"/>
              <a:t>Producers				Consumers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1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A   Depend upon photosynthesis to survive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B   Has a weak interaction among species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C   Generally consist of animal life forms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D   Include both herbivores and carnivores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E   Eat meat as one of their primary food sources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F   Are always some variety of plant life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G   Made exclusively of inorganic materials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79" y="2"/>
            <a:ext cx="11237421" cy="947650"/>
          </a:xfrm>
        </p:spPr>
        <p:txBody>
          <a:bodyPr/>
          <a:lstStyle/>
          <a:p>
            <a:r>
              <a:rPr lang="en-US" b="1" dirty="0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883" y="665019"/>
            <a:ext cx="11654443" cy="5968538"/>
          </a:xfrm>
          <a:ln>
            <a:noFill/>
          </a:ln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b="1" i="1" dirty="0" smtClean="0"/>
              <a:t>Producers				</a:t>
            </a:r>
            <a:r>
              <a:rPr lang="en-US" sz="3600" dirty="0" smtClean="0"/>
              <a:t>						     A   Depend upon photosynthesis to survive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F   Are always some variety of plant life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b="1" i="1" dirty="0" smtClean="0"/>
              <a:t>Consumers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C   Generally consist of animal life forms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D   Include both herbivores and carnivores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/>
              <a:t>E   Eat meat as one of their primary food sources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85035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392" y="1"/>
            <a:ext cx="10705408" cy="86452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392" y="864524"/>
            <a:ext cx="11122429" cy="5312439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endParaRPr lang="en-US" sz="3600" b="1" i="1" dirty="0" smtClean="0"/>
          </a:p>
          <a:p>
            <a:pPr marL="0" lvl="0" indent="0">
              <a:buNone/>
            </a:pPr>
            <a:r>
              <a:rPr lang="en-US" sz="3600" b="1" i="1" dirty="0" smtClean="0"/>
              <a:t>Producers</a:t>
            </a:r>
          </a:p>
          <a:p>
            <a:pPr marL="0" lvl="0" indent="0">
              <a:buNone/>
            </a:pPr>
            <a:r>
              <a:rPr lang="en-US" sz="3600" dirty="0" smtClean="0"/>
              <a:t>A  Lines 2-3:</a:t>
            </a:r>
          </a:p>
          <a:p>
            <a:pPr marL="0" lvl="0" indent="0">
              <a:buNone/>
            </a:pPr>
            <a:r>
              <a:rPr lang="en-US" sz="3600" dirty="0" smtClean="0"/>
              <a:t>“They (</a:t>
            </a:r>
            <a:r>
              <a:rPr lang="en-US" sz="3600" b="1" dirty="0" smtClean="0"/>
              <a:t>producers</a:t>
            </a:r>
            <a:r>
              <a:rPr lang="en-US" sz="3600" dirty="0" smtClean="0"/>
              <a:t>) chemically fix carbon through photosynthesis.”</a:t>
            </a:r>
          </a:p>
          <a:p>
            <a:pPr marL="0" lvl="0" indent="0">
              <a:buNone/>
            </a:pPr>
            <a:endParaRPr lang="en-US" sz="3600" dirty="0" smtClean="0"/>
          </a:p>
          <a:p>
            <a:pPr marL="0" lvl="0" indent="0">
              <a:buNone/>
            </a:pPr>
            <a:r>
              <a:rPr lang="en-US" sz="3600" dirty="0" smtClean="0"/>
              <a:t>F  Line 3:</a:t>
            </a:r>
          </a:p>
          <a:p>
            <a:pPr marL="0" lvl="0" indent="0">
              <a:buNone/>
            </a:pPr>
            <a:r>
              <a:rPr lang="en-US" sz="3600" dirty="0" smtClean="0"/>
              <a:t>“These (</a:t>
            </a:r>
            <a:r>
              <a:rPr lang="en-US" sz="3600" b="1" dirty="0" smtClean="0"/>
              <a:t>producers</a:t>
            </a:r>
            <a:r>
              <a:rPr lang="en-US" sz="3600" dirty="0" smtClean="0"/>
              <a:t>) are the plants.”</a:t>
            </a:r>
          </a:p>
          <a:p>
            <a:pPr marL="0" lvl="0" indent="0">
              <a:buNone/>
            </a:pPr>
            <a:endParaRPr lang="en-US" sz="3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38200" y="14562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5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32509"/>
            <a:ext cx="10515600" cy="2023197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latin typeface="+mn-lt"/>
              </a:rPr>
              <a:t>Consumers</a:t>
            </a:r>
            <a:endParaRPr lang="en-US" sz="3600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253644"/>
          </a:xfrm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C  Line 5: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“Generally, these (consumers) are animals.”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D  Lines 14-15: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</a:t>
            </a:r>
            <a:r>
              <a:rPr lang="mr-IN" sz="3600" dirty="0" smtClean="0"/>
              <a:t>…</a:t>
            </a:r>
            <a:r>
              <a:rPr lang="en-US" sz="3600" dirty="0" smtClean="0"/>
              <a:t>the primary consumer is called an </a:t>
            </a:r>
            <a:r>
              <a:rPr lang="en-US" sz="3600" b="1" dirty="0" smtClean="0"/>
              <a:t>herbivore</a:t>
            </a:r>
            <a:r>
              <a:rPr lang="mr-IN" sz="3600" dirty="0" smtClean="0"/>
              <a:t>…</a:t>
            </a:r>
            <a:r>
              <a:rPr lang="en-US" sz="3600" dirty="0" smtClean="0"/>
              <a:t>.A </a:t>
            </a:r>
            <a:r>
              <a:rPr lang="en-US" sz="3600" b="1" dirty="0" smtClean="0"/>
              <a:t>carnivore</a:t>
            </a:r>
            <a:r>
              <a:rPr lang="en-US" sz="3600" dirty="0" smtClean="0"/>
              <a:t> is a secondary consumer</a:t>
            </a:r>
            <a:r>
              <a:rPr lang="mr-IN" sz="3600" dirty="0" smtClean="0"/>
              <a:t>…</a:t>
            </a:r>
            <a:r>
              <a:rPr lang="en-US" sz="3600" dirty="0" smtClean="0"/>
              <a:t>.”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E  Lines 14-15: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“A </a:t>
            </a:r>
            <a:r>
              <a:rPr lang="en-US" sz="3600" b="1" dirty="0" smtClean="0"/>
              <a:t>carnivore</a:t>
            </a:r>
            <a:r>
              <a:rPr lang="en-US" sz="3600" dirty="0" smtClean="0"/>
              <a:t> is a secondary consumer and primarily eats meat.”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027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2051</TotalTime>
  <Words>181</Words>
  <Application>Microsoft Macintosh PowerPoint</Application>
  <PresentationFormat>Widescreen</PresentationFormat>
  <Paragraphs>62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Calibri Light</vt:lpstr>
      <vt:lpstr>Courier New</vt:lpstr>
      <vt:lpstr>Mangal</vt:lpstr>
      <vt:lpstr>Arial</vt:lpstr>
      <vt:lpstr>Office Theme</vt:lpstr>
      <vt:lpstr>Retrospect</vt:lpstr>
      <vt:lpstr>Review </vt:lpstr>
      <vt:lpstr>Classification</vt:lpstr>
      <vt:lpstr>1  Find the first category in the passage</vt:lpstr>
      <vt:lpstr>2  Find the next category in the passage</vt:lpstr>
      <vt:lpstr>3  Eliminate answers </vt:lpstr>
      <vt:lpstr>Question</vt:lpstr>
      <vt:lpstr>Answer</vt:lpstr>
      <vt:lpstr> Explanation</vt:lpstr>
      <vt:lpstr>Consumers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</dc:title>
  <dc:creator>Pamela Sharpe</dc:creator>
  <cp:lastModifiedBy>Pamela Sharpe</cp:lastModifiedBy>
  <cp:revision>93</cp:revision>
  <cp:lastPrinted>2017-10-11T19:17:51Z</cp:lastPrinted>
  <dcterms:created xsi:type="dcterms:W3CDTF">2017-10-11T17:59:39Z</dcterms:created>
  <dcterms:modified xsi:type="dcterms:W3CDTF">2018-07-10T15:07:19Z</dcterms:modified>
</cp:coreProperties>
</file>